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9" r:id="rId4"/>
    <p:sldId id="268" r:id="rId5"/>
    <p:sldId id="267" r:id="rId6"/>
    <p:sldId id="264" r:id="rId7"/>
    <p:sldId id="262" r:id="rId8"/>
    <p:sldId id="265" r:id="rId9"/>
    <p:sldId id="266" r:id="rId10"/>
    <p:sldId id="263" r:id="rId11"/>
    <p:sldId id="259" r:id="rId12"/>
    <p:sldId id="273" r:id="rId13"/>
    <p:sldId id="272" r:id="rId14"/>
    <p:sldId id="271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46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3D87B-D89C-4F1A-B3DC-13AF48362B4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75F60-CB32-4C00-99C0-2CE689437B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graemsa.ru/igry-dlja-detej/matematicheskie-igr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hudo-udo.info/geometricheskie-figury-dlya-detej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132856"/>
            <a:ext cx="4824536" cy="2160240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latin typeface="Franklin Gothic Medium Cond" pitchFamily="34" charset="0"/>
              </a:rPr>
              <a:t>Дидактические игры по ФЭМП в средней группе</a:t>
            </a:r>
            <a:endParaRPr lang="ru-RU" sz="5400" dirty="0">
              <a:latin typeface="Franklin Gothic Medium Con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5661248"/>
            <a:ext cx="3272408" cy="7000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Franklin Gothic Medium Cond" pitchFamily="34" charset="0"/>
              </a:rPr>
              <a:t>Выполнила: </a:t>
            </a:r>
            <a:r>
              <a:rPr lang="ru-RU" dirty="0" err="1" smtClean="0">
                <a:solidFill>
                  <a:srgbClr val="0070C0"/>
                </a:solidFill>
                <a:latin typeface="Franklin Gothic Medium Cond" pitchFamily="34" charset="0"/>
              </a:rPr>
              <a:t>Таланова</a:t>
            </a:r>
            <a:r>
              <a:rPr lang="ru-RU" dirty="0" smtClean="0">
                <a:solidFill>
                  <a:srgbClr val="0070C0"/>
                </a:solidFill>
                <a:latin typeface="Franklin Gothic Medium Cond" pitchFamily="34" charset="0"/>
              </a:rPr>
              <a:t> В.А., воспитатель МДОАУ №31</a:t>
            </a:r>
            <a:endParaRPr lang="ru-RU" dirty="0">
              <a:solidFill>
                <a:srgbClr val="0070C0"/>
              </a:solidFill>
              <a:latin typeface="Franklin Gothic Medium Cond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«Собери жуков»</a:t>
            </a:r>
            <a:endParaRPr lang="ru-RU" dirty="0"/>
          </a:p>
        </p:txBody>
      </p:sp>
      <p:pic>
        <p:nvPicPr>
          <p:cNvPr id="5122" name="Picture 2" descr="D:\Desktop\IMG_20181130_163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476318" cy="4857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esktop\IMG_20181130_175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6632"/>
            <a:ext cx="3384029" cy="2538022"/>
          </a:xfrm>
          <a:prstGeom prst="rect">
            <a:avLst/>
          </a:prstGeom>
          <a:noFill/>
        </p:spPr>
      </p:pic>
      <p:pic>
        <p:nvPicPr>
          <p:cNvPr id="7171" name="Picture 3" descr="D:\Desktop\IMG_20181130_175432.jpg"/>
          <p:cNvPicPr>
            <a:picLocks noChangeAspect="1" noChangeArrowheads="1"/>
          </p:cNvPicPr>
          <p:nvPr/>
        </p:nvPicPr>
        <p:blipFill>
          <a:blip r:embed="rId3" cstate="print"/>
          <a:srcRect r="4116" b="20857"/>
          <a:stretch>
            <a:fillRect/>
          </a:stretch>
        </p:blipFill>
        <p:spPr bwMode="auto">
          <a:xfrm>
            <a:off x="2771800" y="2852936"/>
            <a:ext cx="5583390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«Игры с крышками»</a:t>
            </a:r>
            <a:endParaRPr lang="ru-RU" dirty="0"/>
          </a:p>
        </p:txBody>
      </p:sp>
      <p:pic>
        <p:nvPicPr>
          <p:cNvPr id="8194" name="Picture 2" descr="D:\Desktop\IMG_20181130_164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6164283" cy="4623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Танграм</a:t>
            </a:r>
            <a:endParaRPr lang="ru-RU" dirty="0"/>
          </a:p>
        </p:txBody>
      </p:sp>
      <p:pic>
        <p:nvPicPr>
          <p:cNvPr id="9218" name="Picture 2" descr="D:\Desktop\IMG_20181130_163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340768"/>
            <a:ext cx="3939136" cy="5252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Лэпбук</a:t>
            </a:r>
            <a:endParaRPr lang="ru-RU" dirty="0"/>
          </a:p>
        </p:txBody>
      </p:sp>
      <p:pic>
        <p:nvPicPr>
          <p:cNvPr id="10242" name="Picture 2" descr="D:\Desktop\IMG_20181130_170735.jpg"/>
          <p:cNvPicPr>
            <a:picLocks noChangeAspect="1" noChangeArrowheads="1"/>
          </p:cNvPicPr>
          <p:nvPr/>
        </p:nvPicPr>
        <p:blipFill>
          <a:blip r:embed="rId2" cstate="print"/>
          <a:srcRect b="17143"/>
          <a:stretch>
            <a:fillRect/>
          </a:stretch>
        </p:blipFill>
        <p:spPr bwMode="auto">
          <a:xfrm>
            <a:off x="251520" y="1268760"/>
            <a:ext cx="8494236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2852936"/>
            <a:ext cx="4824536" cy="7200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Мультфильм «Учим цифры»</a:t>
            </a:r>
            <a:endParaRPr lang="ru-RU" dirty="0"/>
          </a:p>
        </p:txBody>
      </p:sp>
      <p:pic>
        <p:nvPicPr>
          <p:cNvPr id="1638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1" t="2223" r="4259"/>
          <a:stretch>
            <a:fillRect/>
          </a:stretch>
        </p:blipFill>
        <p:spPr bwMode="auto">
          <a:xfrm>
            <a:off x="971600" y="1700808"/>
            <a:ext cx="6912768" cy="442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«Геометрия для малышей»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1628801"/>
            <a:ext cx="5760640" cy="424847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87588" y="1716088"/>
          <a:ext cx="5524772" cy="4142619"/>
        </p:xfrm>
        <a:graphic>
          <a:graphicData uri="http://schemas.openxmlformats.org/presentationml/2006/ole">
            <p:oleObj spid="_x0000_s1027" name="Презентация" r:id="rId3" imgW="4569445" imgH="3426611" progId="PowerPoint.Show.8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«Учим дни недели»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1700809"/>
            <a:ext cx="4392488" cy="417646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1" y="1714500"/>
          <a:ext cx="4446240" cy="4152900"/>
        </p:xfrm>
        <a:graphic>
          <a:graphicData uri="http://schemas.openxmlformats.org/presentationml/2006/ole">
            <p:oleObj spid="_x0000_s2050" name="Презентация" r:id="rId3" imgW="4521194" imgH="3390965" progId="PowerPoint.Show.8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Электронные ресурсы:</a:t>
            </a:r>
            <a:endParaRPr lang="ru-RU" dirty="0"/>
          </a:p>
        </p:txBody>
      </p:sp>
      <p:pic>
        <p:nvPicPr>
          <p:cNvPr id="4" name="Содержимое 3" descr="ÐÐµÑÑÐºÐ¸Ðµ ÑÐ°Ð·Ð²Ð¸Ð²Ð°ÑÑÐ¸Ðµ Ð¸Ð³ÑÑ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84784"/>
            <a:ext cx="23431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59224" y="2564904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3"/>
              </a:rPr>
              <a:t>https://www.igraemsa.ru/igry-dlja-detej/matematicheskie-igry</a:t>
            </a:r>
            <a:endParaRPr lang="ru-RU" dirty="0"/>
          </a:p>
        </p:txBody>
      </p:sp>
      <p:pic>
        <p:nvPicPr>
          <p:cNvPr id="6" name="Рисунок 5" descr="http://chudo-udo.info/images/16-Foto/logo-belie-shirokiy2_copy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645024"/>
            <a:ext cx="273630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95736" y="47251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hlinkClick r:id="rId5"/>
              </a:rPr>
              <a:t>http://chudo-udo.info/geometricheskie-figury-dlya-detej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«Целое и части», «Сложи квадрат»</a:t>
            </a:r>
            <a:endParaRPr lang="ru-RU" dirty="0"/>
          </a:p>
        </p:txBody>
      </p:sp>
      <p:pic>
        <p:nvPicPr>
          <p:cNvPr id="4098" name="Picture 2" descr="D:\Desktop\IMG_20181130_154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99" t="6364" b="9313"/>
          <a:stretch>
            <a:fillRect/>
          </a:stretch>
        </p:blipFill>
        <p:spPr bwMode="auto">
          <a:xfrm>
            <a:off x="1187624" y="1340769"/>
            <a:ext cx="705678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sktop\IMG_20181130_154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774"/>
          <a:stretch>
            <a:fillRect/>
          </a:stretch>
        </p:blipFill>
        <p:spPr bwMode="auto">
          <a:xfrm>
            <a:off x="1115616" y="548680"/>
            <a:ext cx="7632848" cy="5508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Бизиборд</a:t>
            </a:r>
            <a:endParaRPr lang="ru-RU" dirty="0"/>
          </a:p>
        </p:txBody>
      </p:sp>
      <p:pic>
        <p:nvPicPr>
          <p:cNvPr id="3074" name="Picture 2" descr="D:\Desktop\IMG_20181130_170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01"/>
          <a:stretch>
            <a:fillRect/>
          </a:stretch>
        </p:blipFill>
        <p:spPr bwMode="auto">
          <a:xfrm>
            <a:off x="1187624" y="1268760"/>
            <a:ext cx="7055972" cy="4757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«Учимся считать»</a:t>
            </a:r>
            <a:endParaRPr lang="ru-RU" dirty="0"/>
          </a:p>
        </p:txBody>
      </p:sp>
      <p:pic>
        <p:nvPicPr>
          <p:cNvPr id="4" name="Содержимое 3" descr="IMG_20181130_1628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12776"/>
            <a:ext cx="6192688" cy="4644516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69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Презентация</vt:lpstr>
      <vt:lpstr>Дидактические игры по ФЭМП в средней группе</vt:lpstr>
      <vt:lpstr>Мультфильм «Учим цифры»</vt:lpstr>
      <vt:lpstr>«Геометрия для малышей»</vt:lpstr>
      <vt:lpstr>«Учим дни недели»</vt:lpstr>
      <vt:lpstr>Электронные ресурсы:</vt:lpstr>
      <vt:lpstr>«Целое и части», «Сложи квадрат»</vt:lpstr>
      <vt:lpstr>Слайд 7</vt:lpstr>
      <vt:lpstr>Бизиборд</vt:lpstr>
      <vt:lpstr>«Учимся считать»</vt:lpstr>
      <vt:lpstr>«Собери жуков»</vt:lpstr>
      <vt:lpstr>Слайд 11</vt:lpstr>
      <vt:lpstr>«Игры с крышками»</vt:lpstr>
      <vt:lpstr>Танграм</vt:lpstr>
      <vt:lpstr>Лэпбук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admin</cp:lastModifiedBy>
  <cp:revision>23</cp:revision>
  <dcterms:created xsi:type="dcterms:W3CDTF">2015-03-09T20:57:18Z</dcterms:created>
  <dcterms:modified xsi:type="dcterms:W3CDTF">2018-12-09T12:52:33Z</dcterms:modified>
</cp:coreProperties>
</file>