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9" autoAdjust="0"/>
  </p:normalViewPr>
  <p:slideViewPr>
    <p:cSldViewPr>
      <p:cViewPr>
        <p:scale>
          <a:sx n="50" d="100"/>
          <a:sy n="50" d="100"/>
        </p:scale>
        <p:origin x="-173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84DBC-AD6B-4A23-8D01-B3CB7538DA8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4B642-B6CF-473E-BB41-E6D759F3F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4B642-B6CF-473E-BB41-E6D759F3F1D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mozhem-ptits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88640"/>
            <a:ext cx="6646893" cy="460851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005064"/>
            <a:ext cx="6912768" cy="2520280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sz="7700" b="1" dirty="0" smtClean="0">
                <a:solidFill>
                  <a:srgbClr val="C00000"/>
                </a:solidFill>
              </a:rPr>
              <a:t>Встречаем перелетных птиц.</a:t>
            </a:r>
            <a:endParaRPr lang="ru-RU" sz="77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5544616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По пруду плывет степенно,</a:t>
            </a:r>
          </a:p>
          <a:p>
            <a:pPr>
              <a:buNone/>
            </a:pPr>
            <a:r>
              <a:rPr lang="ru-RU" dirty="0" smtClean="0"/>
              <a:t> А за ней идет волна. </a:t>
            </a:r>
          </a:p>
          <a:p>
            <a:pPr>
              <a:buNone/>
            </a:pPr>
            <a:r>
              <a:rPr lang="ru-RU" dirty="0" smtClean="0"/>
              <a:t>Птица эта непременно </a:t>
            </a:r>
          </a:p>
          <a:p>
            <a:pPr>
              <a:buNone/>
            </a:pPr>
            <a:r>
              <a:rPr lang="ru-RU" dirty="0" smtClean="0"/>
              <a:t>Вам напомнит цифру «</a:t>
            </a:r>
            <a:r>
              <a:rPr lang="ru-RU" dirty="0" smtClean="0"/>
              <a:t>два.</a:t>
            </a:r>
            <a:endParaRPr lang="ru-RU" dirty="0"/>
          </a:p>
        </p:txBody>
      </p:sp>
      <p:pic>
        <p:nvPicPr>
          <p:cNvPr id="4" name="Рисунок 3" descr="a652738edf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628800"/>
            <a:ext cx="3384309" cy="45811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5770984" cy="2188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Сам оранжев, как закат,</a:t>
            </a:r>
            <a:br>
              <a:rPr lang="ru-RU" dirty="0" smtClean="0"/>
            </a:br>
            <a:r>
              <a:rPr lang="ru-RU" dirty="0" smtClean="0"/>
              <a:t>Клюв короткий – сильный хват.</a:t>
            </a:r>
            <a:br>
              <a:rPr lang="ru-RU" dirty="0" smtClean="0"/>
            </a:br>
            <a:r>
              <a:rPr lang="ru-RU" dirty="0" smtClean="0"/>
              <a:t>Плывет по небу, как кораблик</a:t>
            </a:r>
            <a:br>
              <a:rPr lang="ru-RU" dirty="0" smtClean="0"/>
            </a:br>
            <a:r>
              <a:rPr lang="ru-RU" dirty="0" smtClean="0"/>
              <a:t>Называют его … (зяблик)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9be9b14f9b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2442" y="2204864"/>
            <a:ext cx="3171525" cy="42930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5266928" cy="19728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Мчится по небу стрелой,</a:t>
            </a:r>
            <a:br>
              <a:rPr lang="ru-RU" dirty="0" smtClean="0"/>
            </a:br>
            <a:r>
              <a:rPr lang="ru-RU" dirty="0" smtClean="0"/>
              <a:t>Быстро, резво, словно рой.</a:t>
            </a:r>
            <a:br>
              <a:rPr lang="ru-RU" dirty="0" smtClean="0"/>
            </a:br>
            <a:r>
              <a:rPr lang="ru-RU" dirty="0" smtClean="0"/>
              <a:t>Ей никогда бывает узко,</a:t>
            </a:r>
            <a:br>
              <a:rPr lang="ru-RU" dirty="0" smtClean="0"/>
            </a:br>
            <a:r>
              <a:rPr lang="ru-RU" dirty="0" smtClean="0"/>
              <a:t>Ее имя - … (трясогузка)</a:t>
            </a:r>
            <a:endParaRPr lang="ru-RU" dirty="0"/>
          </a:p>
        </p:txBody>
      </p:sp>
      <p:pic>
        <p:nvPicPr>
          <p:cNvPr id="4" name="Рисунок 3" descr="6e93e673fad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412776"/>
            <a:ext cx="3543896" cy="47971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14687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Кто в лесу кричит «Ку-ку», </a:t>
            </a:r>
          </a:p>
          <a:p>
            <a:pPr>
              <a:buNone/>
            </a:pPr>
            <a:r>
              <a:rPr lang="ru-RU" dirty="0" smtClean="0"/>
              <a:t>Отвечая грибнику? </a:t>
            </a:r>
            <a:endParaRPr lang="ru-RU" dirty="0"/>
          </a:p>
        </p:txBody>
      </p:sp>
      <p:pic>
        <p:nvPicPr>
          <p:cNvPr id="4" name="Рисунок 3" descr="b4a01db5c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988840"/>
            <a:ext cx="3331113" cy="45091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15407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В синем небе голосок,</a:t>
            </a:r>
            <a:br>
              <a:rPr lang="ru-RU" dirty="0" smtClean="0"/>
            </a:br>
            <a:r>
              <a:rPr lang="ru-RU" dirty="0" smtClean="0"/>
              <a:t>Будто крохотный звонок.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39967ff20c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484784"/>
            <a:ext cx="3384309" cy="45811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26208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Стали братья на ходули,</a:t>
            </a:r>
          </a:p>
          <a:p>
            <a:pPr>
              <a:buNone/>
            </a:pPr>
            <a:r>
              <a:rPr lang="ru-RU" dirty="0" smtClean="0"/>
              <a:t>Ищут корму по пути.</a:t>
            </a:r>
          </a:p>
          <a:p>
            <a:pPr>
              <a:buNone/>
            </a:pPr>
            <a:r>
              <a:rPr lang="ru-RU" dirty="0" smtClean="0"/>
              <a:t>На бегу ли, на ходу ли </a:t>
            </a:r>
          </a:p>
          <a:p>
            <a:pPr>
              <a:buNone/>
            </a:pPr>
            <a:r>
              <a:rPr lang="ru-RU" dirty="0" smtClean="0"/>
              <a:t>Им с ходулей не сойти.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e88582d62e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844824"/>
            <a:ext cx="3287008" cy="444941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5770984" cy="194421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b="1" dirty="0" smtClean="0"/>
              <a:t>Перелётных птиц ты знаешь.</a:t>
            </a:r>
            <a:br>
              <a:rPr lang="ru-RU" b="1" dirty="0" smtClean="0"/>
            </a:br>
            <a:r>
              <a:rPr lang="ru-RU" b="1" dirty="0" smtClean="0"/>
              <a:t>Громко, чётко называешь —</a:t>
            </a:r>
            <a:br>
              <a:rPr lang="ru-RU" b="1" dirty="0" smtClean="0"/>
            </a:br>
            <a:r>
              <a:rPr lang="ru-RU" b="1" dirty="0" smtClean="0"/>
              <a:t>Иволга, кулик, скворец.</a:t>
            </a:r>
            <a:br>
              <a:rPr lang="ru-RU" b="1" dirty="0" smtClean="0"/>
            </a:br>
            <a:r>
              <a:rPr lang="ru-RU" b="1" dirty="0" smtClean="0"/>
              <a:t>Это верно. Молодец!</a:t>
            </a:r>
            <a:endParaRPr lang="ru-RU" b="1" dirty="0"/>
          </a:p>
        </p:txBody>
      </p:sp>
      <p:pic>
        <p:nvPicPr>
          <p:cNvPr id="4" name="Рисунок 3" descr="98245318_4979214_j177078_1270414983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973749"/>
            <a:ext cx="3312368" cy="46214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8256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2486" y="2204864"/>
            <a:ext cx="4264314" cy="3149907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258816" cy="59046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Улетела злая вьюга,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Принесли весну грачи.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Побежали друг за другом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Беспокойные ручьи.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По лугам несутся смело,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По тропинкам на поля.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Зацвела, похорошела,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Отдохнувшая земля.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Звонко тенькает синица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Возле нашего окна...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Скоро в дверь к нам постучится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Настоящая вес</a:t>
            </a:r>
            <a:r>
              <a:rPr lang="ru-RU" b="1" dirty="0" smtClean="0">
                <a:solidFill>
                  <a:srgbClr val="FFC000"/>
                </a:solidFill>
              </a:rPr>
              <a:t>на!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412776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 весне то там, то тут</a:t>
            </a:r>
            <a:br>
              <a:rPr lang="ru-RU" sz="2800" dirty="0" smtClean="0"/>
            </a:br>
            <a:r>
              <a:rPr lang="ru-RU" sz="2800" dirty="0" smtClean="0"/>
              <a:t>Песню весело поют:</a:t>
            </a:r>
            <a:br>
              <a:rPr lang="ru-RU" sz="2800" dirty="0" smtClean="0"/>
            </a:br>
            <a:r>
              <a:rPr lang="ru-RU" sz="2800" dirty="0" smtClean="0"/>
              <a:t>«Ах, </a:t>
            </a:r>
            <a:r>
              <a:rPr lang="ru-RU" sz="2800" dirty="0" err="1" smtClean="0"/>
              <a:t>качи</a:t>
            </a:r>
            <a:r>
              <a:rPr lang="ru-RU" sz="2800" dirty="0" smtClean="0"/>
              <a:t>, </a:t>
            </a:r>
            <a:r>
              <a:rPr lang="ru-RU" sz="2800" dirty="0" err="1" smtClean="0"/>
              <a:t>качи</a:t>
            </a:r>
            <a:r>
              <a:rPr lang="ru-RU" sz="2800" dirty="0" smtClean="0"/>
              <a:t>, </a:t>
            </a:r>
            <a:r>
              <a:rPr lang="ru-RU" sz="2800" dirty="0" err="1" smtClean="0"/>
              <a:t>качи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Прилетели к нам …</a:t>
            </a:r>
            <a:r>
              <a:rPr lang="ru-RU" sz="2800" b="1" dirty="0" smtClean="0"/>
              <a:t>грачи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6" name="Рисунок 5" descr="a1bfa1652e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908720"/>
            <a:ext cx="3816424" cy="51660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988840"/>
            <a:ext cx="51845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Важно по земле шагает,</a:t>
            </a:r>
            <a:br>
              <a:rPr lang="ru-RU" sz="2800" dirty="0" smtClean="0"/>
            </a:br>
            <a:r>
              <a:rPr lang="ru-RU" sz="2800" dirty="0" smtClean="0"/>
              <a:t>Клювом почву протыкает,</a:t>
            </a:r>
            <a:br>
              <a:rPr lang="ru-RU" sz="2800" dirty="0" smtClean="0"/>
            </a:br>
            <a:r>
              <a:rPr lang="ru-RU" sz="2800" dirty="0" smtClean="0"/>
              <a:t>Вредных — съест, он молодец!</a:t>
            </a:r>
            <a:br>
              <a:rPr lang="ru-RU" sz="2800" dirty="0" smtClean="0"/>
            </a:br>
            <a:r>
              <a:rPr lang="ru-RU" sz="2800" dirty="0" smtClean="0"/>
              <a:t>А зовут его…</a:t>
            </a:r>
            <a:r>
              <a:rPr lang="ru-RU" sz="2800" b="1" dirty="0" smtClean="0"/>
              <a:t>скворец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 descr="24671bba9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2542" y="1052736"/>
            <a:ext cx="3670517" cy="49685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29809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Ноги – длинны, длинен нос,</a:t>
            </a:r>
          </a:p>
          <a:p>
            <a:pPr>
              <a:buNone/>
            </a:pPr>
            <a:r>
              <a:rPr lang="ru-RU" dirty="0" smtClean="0"/>
              <a:t>Что он на обед принёс?</a:t>
            </a:r>
          </a:p>
          <a:p>
            <a:pPr>
              <a:buNone/>
            </a:pPr>
            <a:r>
              <a:rPr lang="ru-RU" dirty="0" smtClean="0"/>
              <a:t>Змей, улиток, лягушат</a:t>
            </a:r>
          </a:p>
          <a:p>
            <a:pPr>
              <a:buNone/>
            </a:pPr>
            <a:r>
              <a:rPr lang="ru-RU" dirty="0" smtClean="0"/>
              <a:t>Для любимых …(</a:t>
            </a:r>
            <a:r>
              <a:rPr lang="ru-RU" b="1" dirty="0" smtClean="0"/>
              <a:t>аистят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 descr="cfea4c05f94c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340768"/>
            <a:ext cx="3437505" cy="46531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19728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Иногда зовут — касатка,</a:t>
            </a:r>
          </a:p>
          <a:p>
            <a:pPr>
              <a:buNone/>
            </a:pPr>
            <a:r>
              <a:rPr lang="ru-RU" dirty="0" smtClean="0"/>
              <a:t>Брюшко бело,</a:t>
            </a:r>
          </a:p>
          <a:p>
            <a:pPr>
              <a:buNone/>
            </a:pPr>
            <a:r>
              <a:rPr lang="ru-RU" dirty="0" smtClean="0"/>
              <a:t>Гладко-гладко.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64e3d66bfb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836712"/>
            <a:ext cx="3331113" cy="45091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17567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Спрятавшись среди ветвей,</a:t>
            </a:r>
          </a:p>
          <a:p>
            <a:pPr>
              <a:buNone/>
            </a:pPr>
            <a:r>
              <a:rPr lang="ru-RU" dirty="0" smtClean="0"/>
              <a:t>Поёт славно…</a:t>
            </a:r>
            <a:r>
              <a:rPr lang="ru-RU" b="1" dirty="0" smtClean="0"/>
              <a:t>соловей</a:t>
            </a:r>
            <a:endParaRPr lang="ru-RU" dirty="0"/>
          </a:p>
        </p:txBody>
      </p:sp>
      <p:pic>
        <p:nvPicPr>
          <p:cNvPr id="5" name="Рисунок 4" descr="c3bb72b53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052736"/>
            <a:ext cx="3437505" cy="46531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5050904" cy="21168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Эта птица (когда страшно)</a:t>
            </a:r>
            <a:br>
              <a:rPr lang="ru-RU" dirty="0" smtClean="0"/>
            </a:br>
            <a:r>
              <a:rPr lang="ru-RU" dirty="0" smtClean="0"/>
              <a:t>Издаёт тяжёлый звук.</a:t>
            </a:r>
            <a:br>
              <a:rPr lang="ru-RU" dirty="0" smtClean="0"/>
            </a:br>
            <a:r>
              <a:rPr lang="ru-RU" dirty="0" smtClean="0"/>
              <a:t>Будто кошка где-то рядом</a:t>
            </a:r>
            <a:br>
              <a:rPr lang="ru-RU" dirty="0" smtClean="0"/>
            </a:br>
            <a:r>
              <a:rPr lang="ru-RU" dirty="0" smtClean="0"/>
              <a:t>Начала скандалить вдруг.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6199136f5e4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692696"/>
            <a:ext cx="3809876" cy="51571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6768752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Перелётная </a:t>
            </a:r>
            <a:r>
              <a:rPr lang="ru-RU" dirty="0" err="1" smtClean="0"/>
              <a:t>крякушка</a:t>
            </a:r>
            <a:r>
              <a:rPr lang="ru-RU" dirty="0" smtClean="0"/>
              <a:t> ловит лягушек.</a:t>
            </a:r>
            <a:br>
              <a:rPr lang="ru-RU" dirty="0" smtClean="0"/>
            </a:br>
            <a:r>
              <a:rPr lang="ru-RU" dirty="0" smtClean="0"/>
              <a:t>Ходит вразвалочку, </a:t>
            </a:r>
            <a:r>
              <a:rPr lang="ru-RU" dirty="0" err="1" smtClean="0"/>
              <a:t>спотыкалочку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9c180322db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209159"/>
            <a:ext cx="3168352" cy="428880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</TotalTime>
  <Words>196</Words>
  <Application>Microsoft Office PowerPoint</Application>
  <PresentationFormat>Экран (4:3)</PresentationFormat>
  <Paragraphs>42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FuckYouBill</cp:lastModifiedBy>
  <cp:revision>15</cp:revision>
  <dcterms:modified xsi:type="dcterms:W3CDTF">2018-02-19T07:35:09Z</dcterms:modified>
</cp:coreProperties>
</file>