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5" r:id="rId5"/>
    <p:sldId id="263" r:id="rId6"/>
    <p:sldId id="278" r:id="rId7"/>
    <p:sldId id="279" r:id="rId8"/>
    <p:sldId id="273" r:id="rId9"/>
    <p:sldId id="285" r:id="rId10"/>
    <p:sldId id="272" r:id="rId11"/>
    <p:sldId id="283" r:id="rId12"/>
    <p:sldId id="284" r:id="rId13"/>
    <p:sldId id="260" r:id="rId14"/>
    <p:sldId id="282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261036"/>
    <a:srgbClr val="401B5B"/>
    <a:srgbClr val="084C1A"/>
    <a:srgbClr val="800000"/>
    <a:srgbClr val="FFCC00"/>
    <a:srgbClr val="660033"/>
    <a:srgbClr val="FF0066"/>
    <a:srgbClr val="FF3300"/>
    <a:srgbClr val="14BC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1" autoAdjust="0"/>
  </p:normalViewPr>
  <p:slideViewPr>
    <p:cSldViewPr>
      <p:cViewPr>
        <p:scale>
          <a:sx n="64" d="100"/>
          <a:sy n="64" d="100"/>
        </p:scale>
        <p:origin x="-155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45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0931601">
            <a:off x="1264133" y="703431"/>
            <a:ext cx="7725694" cy="2879371"/>
          </a:xfrm>
          <a:scene3d>
            <a:camera prst="perspectiveContrastingRightFacing"/>
            <a:lightRig rig="sunset" dir="t">
              <a:rot lat="0" lon="0" rev="6000000"/>
            </a:lightRig>
          </a:scene3d>
          <a:sp3d prstMaterial="metal">
            <a:bevelB w="25400"/>
          </a:sp3d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 как средство художественно – эстетического развития дошкольников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285984" y="4286232"/>
            <a:ext cx="6143668" cy="2571768"/>
          </a:xfrm>
          <a:prstGeom prst="horizontalScroll">
            <a:avLst>
              <a:gd name="adj" fmla="val 14784"/>
            </a:avLst>
          </a:prstGeom>
          <a:solidFill>
            <a:srgbClr val="FFCC00"/>
          </a:solidFill>
          <a:ln>
            <a:solidFill>
              <a:srgbClr val="57D3FF"/>
            </a:solidFill>
          </a:ln>
          <a:scene3d>
            <a:camera prst="isometricOffAxis2Righ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МДОАУ детского сада №31 «Солнышко» комбинированного вида г. Новотроицк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Яковлева Оксана Владимировна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500042"/>
            <a:ext cx="6357982" cy="58477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Оригами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643050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 переводе с японского «оригами» означает «сложенная бумага», в стране восходящего солнца искусство оригами называют искусством целого листа.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Это одно из самых главных правил оригами — не прибавлять и не вычитать ничего лишнего.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Это закон, которому следуют уже многие века все художники оригами.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этому данный вид искусства уже тысячелетия считается самым необычным и оригинальным.</a:t>
            </a:r>
          </a:p>
        </p:txBody>
      </p:sp>
      <p:pic>
        <p:nvPicPr>
          <p:cNvPr id="1026" name="Picture 2" descr="F:\аттестация флешка\мастер класс показывать\2017 лето 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521968" cy="2641476"/>
          </a:xfrm>
          <a:prstGeom prst="rect">
            <a:avLst/>
          </a:prstGeom>
          <a:noFill/>
        </p:spPr>
      </p:pic>
      <p:pic>
        <p:nvPicPr>
          <p:cNvPr id="1028" name="Picture 4" descr="http://libraryindex.ru/img/2015/121208/2302482"/>
          <p:cNvPicPr>
            <a:picLocks noChangeAspect="1" noChangeArrowheads="1"/>
          </p:cNvPicPr>
          <p:nvPr/>
        </p:nvPicPr>
        <p:blipFill>
          <a:blip r:embed="rId3" cstate="print"/>
          <a:srcRect l="5633" t="2266" r="8451"/>
          <a:stretch>
            <a:fillRect/>
          </a:stretch>
        </p:blipFill>
        <p:spPr bwMode="auto">
          <a:xfrm>
            <a:off x="611560" y="4581128"/>
            <a:ext cx="3240360" cy="2067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500042"/>
            <a:ext cx="6357982" cy="58477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Торцевание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26876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своеобразный вид аппликации из бумаги. Таким способом могут создаваться мозаичные изображения.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В основе торцевания лежит принцип вырезания квадратиков из бумаги нужного цвета и размера, в зависимости от выполняемого изделия.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Вырезанные квадратики с помощью клея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убочистки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(стержня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закрепляются на поверхности формы.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Торцеванием можно выполнить всевозможные панно, декоративные открытки, сюжетные композиции.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Материалом для выполнения таких работ служит цветная бумага, а также цветная гофрированная бумага.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аттестация флешка\мастер класс показывать\2017 лето 031.JPG"/>
          <p:cNvPicPr>
            <a:picLocks noChangeAspect="1" noChangeArrowheads="1"/>
          </p:cNvPicPr>
          <p:nvPr/>
        </p:nvPicPr>
        <p:blipFill>
          <a:blip r:embed="rId2" cstate="print"/>
          <a:srcRect l="3900" b="4469"/>
          <a:stretch>
            <a:fillRect/>
          </a:stretch>
        </p:blipFill>
        <p:spPr bwMode="auto">
          <a:xfrm>
            <a:off x="1979712" y="1052736"/>
            <a:ext cx="1901462" cy="2520280"/>
          </a:xfrm>
          <a:prstGeom prst="rect">
            <a:avLst/>
          </a:prstGeom>
          <a:noFill/>
        </p:spPr>
      </p:pic>
      <p:pic>
        <p:nvPicPr>
          <p:cNvPr id="3076" name="Picture 4" descr="http://img2.searchmasterclass.net/uploads/posts/2013-07-02/image_1978501.jpg"/>
          <p:cNvPicPr>
            <a:picLocks noChangeAspect="1" noChangeArrowheads="1"/>
          </p:cNvPicPr>
          <p:nvPr/>
        </p:nvPicPr>
        <p:blipFill>
          <a:blip r:embed="rId3" cstate="print"/>
          <a:srcRect l="21807" t="9692" r="31670" b="16647"/>
          <a:stretch>
            <a:fillRect/>
          </a:stretch>
        </p:blipFill>
        <p:spPr bwMode="auto">
          <a:xfrm>
            <a:off x="395536" y="3789040"/>
            <a:ext cx="212234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6715172" cy="1323439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Удивительный это материал – бумага .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928802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Натуральный, благородный, благодарный.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А какой неожиданно пластичный! Немного душевного тепла, немного фантазии, чуть-чуть упорства и на выходе – потрясающей красоты объемные инсталляции. Смотришь на результат, и с трудом верится, что это всего лишь тонкие листы прессованной целлюлозы, разрезанные под определенным углом, свернутые в геометрические формы и склеенные между собой.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500042"/>
            <a:ext cx="6554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altLang="ja-JP" sz="2400" b="1" dirty="0" smtClean="0">
                <a:latin typeface="Times New Roman" pitchFamily="18" charset="0"/>
                <a:cs typeface="Times New Roman" pitchFamily="18" charset="0"/>
              </a:rPr>
              <a:t>Для первых поделок и при обучении деток </a:t>
            </a:r>
            <a:r>
              <a:rPr lang="ru-RU" altLang="ja-JP" sz="2400" b="1" dirty="0" err="1" smtClean="0">
                <a:latin typeface="Times New Roman" pitchFamily="18" charset="0"/>
                <a:cs typeface="Times New Roman" pitchFamily="18" charset="0"/>
              </a:rPr>
              <a:t>бумагопластике</a:t>
            </a:r>
            <a:r>
              <a:rPr lang="ru-RU" altLang="ja-JP" sz="2400" b="1" dirty="0" smtClean="0">
                <a:latin typeface="Times New Roman" pitchFamily="18" charset="0"/>
                <a:cs typeface="Times New Roman" pitchFamily="18" charset="0"/>
              </a:rPr>
              <a:t> не  стоит выбрать композиции с большим количеством элементов. 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бумагопластике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как и в других видах прикладного искусства, главное – практика.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Мастерство, приходящее с годами, позволит Вам и Вашим воспитанникам создавать настоящие шедевры из бумаги. 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16832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«Скажи мне - я забуду. </a:t>
            </a:r>
          </a:p>
          <a:p>
            <a:r>
              <a:rPr lang="ru-RU" sz="5400" dirty="0" smtClean="0">
                <a:latin typeface="Monotype Corsiva" pitchFamily="66" charset="0"/>
              </a:rPr>
              <a:t>Покажи мне - я  запомню. </a:t>
            </a:r>
          </a:p>
          <a:p>
            <a:r>
              <a:rPr lang="ru-RU" sz="5400" dirty="0" smtClean="0">
                <a:latin typeface="Monotype Corsiva" pitchFamily="66" charset="0"/>
              </a:rPr>
              <a:t>Дай мне сделать это, и это станет моим навсегда».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7356" y="357166"/>
            <a:ext cx="6500858" cy="110799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6600" dirty="0" smtClean="0">
                <a:latin typeface="Monotype Corsiva" pitchFamily="66" charset="0"/>
              </a:rPr>
              <a:t>Нам понадобится: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785926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-цветная бумага, клей,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571744"/>
            <a:ext cx="3660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карандаш, ножницы.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ам понадобится: -цветная бумага, клей, ластик -карандаш, ножницы   "/>
          <p:cNvPicPr/>
          <p:nvPr/>
        </p:nvPicPr>
        <p:blipFill>
          <a:blip r:embed="rId2" cstate="print"/>
          <a:srcRect l="8338" t="47466" r="8926" b="15972"/>
          <a:stretch>
            <a:fillRect/>
          </a:stretch>
        </p:blipFill>
        <p:spPr bwMode="auto">
          <a:xfrm>
            <a:off x="1000100" y="3786190"/>
            <a:ext cx="7272354" cy="241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836712"/>
            <a:ext cx="64624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Дерзайте, творите, удачи!</a:t>
            </a:r>
          </a:p>
          <a:p>
            <a:pPr algn="ctr">
              <a:buNone/>
            </a:pPr>
            <a:endParaRPr lang="ru-RU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00506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642918"/>
            <a:ext cx="6429420" cy="110799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000066"/>
              </a:extrusionClr>
            </a:sp3d>
          </a:bodyPr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Мастер-класс.</a:t>
            </a:r>
            <a:endParaRPr lang="ru-RU" sz="66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571612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по теме: </a:t>
            </a:r>
            <a:endParaRPr lang="ru-RU" sz="4800" dirty="0" smtClean="0"/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</a:t>
            </a:r>
            <a:r>
              <a:rPr lang="ru-RU" sz="4800" dirty="0" err="1" smtClean="0">
                <a:solidFill>
                  <a:srgbClr val="FF0000"/>
                </a:solidFill>
              </a:rPr>
              <a:t>Бумагопластика</a:t>
            </a:r>
            <a:r>
              <a:rPr lang="ru-RU" sz="4800" dirty="0" smtClean="0">
                <a:solidFill>
                  <a:srgbClr val="FF0000"/>
                </a:solidFill>
              </a:rPr>
              <a:t> - как средство художественно-эстетического развития дошкольников»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2117912"/>
            <a:ext cx="76438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«То, что мы знаем – ограниченно, а то, что мы не знаем, - бесконечно».</a:t>
            </a:r>
          </a:p>
          <a:p>
            <a:pPr algn="r">
              <a:buFontTx/>
              <a:buNone/>
            </a:pPr>
            <a:r>
              <a:rPr lang="ru-RU" sz="2800" dirty="0" smtClean="0"/>
              <a:t>П. Лаплас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28604"/>
            <a:ext cx="6429420" cy="840156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же такое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484784"/>
            <a:ext cx="5814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Скульптура из бумаги? Архитектура? Может быть, дизайн?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Данный вид художественной деятельности в равной степени относится ко всем названным направлениям, так как бумагу широко используют и художники, и архитекторы, и дизайнеры.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Из листа ватмана с помощью обычного резака, ножниц и клея можно быстро выполнить какое-нибудь изделие и даже несложную пластическую композицию.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своей сути является начальным этапом дизайнерского проектирования, так как объектами изображения являются те же самые, что и в дизайне, игрушки, различные виды техники, фигурки животных, элементы архитектуры и тому подобное.</a:t>
            </a:r>
          </a:p>
        </p:txBody>
      </p:sp>
      <p:pic>
        <p:nvPicPr>
          <p:cNvPr id="4" name="Рисунок 3" descr="Объемная аппликация "/>
          <p:cNvPicPr/>
          <p:nvPr/>
        </p:nvPicPr>
        <p:blipFill>
          <a:blip r:embed="rId2" cstate="print"/>
          <a:srcRect l="16836" t="20845" r="50694" b="47087"/>
          <a:stretch>
            <a:fillRect/>
          </a:stretch>
        </p:blipFill>
        <p:spPr bwMode="auto">
          <a:xfrm>
            <a:off x="642910" y="2143116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«Скажи мне - я забуду. Покажи мне - я запомню. Дай мне сделать это, и это станет моим навсегда». Объемная картина «Времена года» Объемная картина «Времена года» Объемная картина «Времена года» Объемная картина «Времена года» "/>
          <p:cNvPicPr/>
          <p:nvPr/>
        </p:nvPicPr>
        <p:blipFill>
          <a:blip r:embed="rId3" cstate="print"/>
          <a:srcRect l="39177" t="32362" r="27151" b="16328"/>
          <a:stretch>
            <a:fillRect/>
          </a:stretch>
        </p:blipFill>
        <p:spPr bwMode="auto">
          <a:xfrm>
            <a:off x="642910" y="3714752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595021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Исходя из всего вышесказанного,          можно сделать следующий вывод…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это искусство моделирования бумажных художественных композиций на плоскости и создание трехмерных скульптур.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Но, необходимо отметить, что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совмещает  в себе различные техники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 Торцевание   "/>
          <p:cNvPicPr/>
          <p:nvPr/>
        </p:nvPicPr>
        <p:blipFill>
          <a:blip r:embed="rId2" cstate="print"/>
          <a:srcRect l="52340" t="19534" r="11144" b="46794"/>
          <a:stretch>
            <a:fillRect/>
          </a:stretch>
        </p:blipFill>
        <p:spPr bwMode="auto">
          <a:xfrm>
            <a:off x="5929322" y="428604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img-fotki.yandex.ru/get/4008/gandgi.17/0_3b36f_8b22efc5_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t="11987"/>
          <a:stretch>
            <a:fillRect/>
          </a:stretch>
        </p:blipFill>
        <p:spPr bwMode="auto">
          <a:xfrm>
            <a:off x="6072198" y="2571744"/>
            <a:ext cx="2082268" cy="14565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http://luntiki.ru/uploads/images/c/2/e/8/1172/9ac82dd9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286256"/>
            <a:ext cx="1804190" cy="2063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http://img1.liveinternet.ru/images/attach/c/0/36/795/36795071_1229448297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286256"/>
            <a:ext cx="1515588" cy="2069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428604"/>
            <a:ext cx="6286544" cy="95410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Какие техники </a:t>
            </a:r>
            <a:r>
              <a:rPr lang="ru-RU" sz="2800" dirty="0" err="1" smtClean="0">
                <a:latin typeface="Monotype Corsiva" pitchFamily="66" charset="0"/>
              </a:rPr>
              <a:t>бумагопластики</a:t>
            </a:r>
            <a:r>
              <a:rPr lang="ru-RU" sz="2800" dirty="0" smtClean="0">
                <a:latin typeface="Monotype Corsiva" pitchFamily="66" charset="0"/>
              </a:rPr>
              <a:t> мы используем в работе?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1643050"/>
            <a:ext cx="69294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Аппликация: объемная, обрывная и отрезная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Поделки из мятой бумаги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Оригами, 	 модульное оригами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Квилинг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Плетение</a:t>
            </a:r>
          </a:p>
          <a:p>
            <a:pPr marL="742950" indent="-7429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Торцевание и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тычкование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мозаичных картин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0232" y="285728"/>
            <a:ext cx="6215105" cy="95410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Материалы и инструменты для </a:t>
            </a:r>
            <a:r>
              <a:rPr lang="ru-RU" sz="2800" dirty="0" err="1" smtClean="0">
                <a:latin typeface="Monotype Corsiva" pitchFamily="66" charset="0"/>
                <a:cs typeface="Times New Roman" pitchFamily="18" charset="0"/>
              </a:rPr>
              <a:t>бумагопластики</a:t>
            </a:r>
            <a:endParaRPr lang="ru-RU" sz="2800" dirty="0" smtClean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268760"/>
            <a:ext cx="44462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Материалом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бумагопластики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может стать любой вид бумаги – от самого прочного картона, до тончайших папиросных листов.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Чаще всего в одной композиции сочетаются разные бумажные фактуры, которые выгодно оттеняют друг друга. Кроме того, бумага может быть покрашена,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затонирована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исходя из плана будущей поделки – зеленые листья, разноцветные лепестки и так далее.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Сборка элементов композиции происходит на клей, обычно ПВА, двусторонний скотч.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При создании композиций в технике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бумагопластики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используются различные инструменты – шила, иглы, макетные ножи, скальпели, ножницы, кисти.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Тут, также, нет и не может быть четких правил – вам пригодится все, что поможет аккуратно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затонировать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склеить, разрезать и согнуть бумагу, сообразуясь с вашим желанием.</a:t>
            </a:r>
          </a:p>
        </p:txBody>
      </p:sp>
      <p:pic>
        <p:nvPicPr>
          <p:cNvPr id="5" name="Picture 6" descr="http://www.handmadesign.ru/files/images/mc59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949298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http://www.paper-art.ru/media/paper_plastic/images/image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89040"/>
            <a:ext cx="1680187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http://stranamasterov.ru/files/imagecache/orig_with_logo/i1002/kor6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86884" y="4227445"/>
            <a:ext cx="2524319" cy="1647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500042"/>
            <a:ext cx="6357982" cy="58477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221455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Аппликация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это способ создания художественных изображений из различных форм, фигур, вырезанных и наклеенных на фон.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Объемная аппликация, аппликация из ладошек, рваная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F:\аттестация флешка\мастер класс показывать\2017 лето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2247714" cy="2996952"/>
          </a:xfrm>
          <a:prstGeom prst="rect">
            <a:avLst/>
          </a:prstGeom>
          <a:noFill/>
        </p:spPr>
      </p:pic>
      <p:pic>
        <p:nvPicPr>
          <p:cNvPr id="8194" name="Picture 2" descr="F:\аттестация флешка\мастер класс показывать\2017 лето 024.JPG"/>
          <p:cNvPicPr>
            <a:picLocks noChangeAspect="1" noChangeArrowheads="1"/>
          </p:cNvPicPr>
          <p:nvPr/>
        </p:nvPicPr>
        <p:blipFill>
          <a:blip r:embed="rId3" cstate="print"/>
          <a:srcRect l="861" t="17240" b="13461"/>
          <a:stretch>
            <a:fillRect/>
          </a:stretch>
        </p:blipFill>
        <p:spPr bwMode="auto">
          <a:xfrm>
            <a:off x="357158" y="4286256"/>
            <a:ext cx="3744416" cy="1963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164305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салфеток, объемная  аппликация 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Выполняя поделки в этой технике дети приобретают навыки графического и пластического изображения предметов, овладевают умением в силуэтной форме, образно, творчески перерабатывать свои впечатления.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1670" y="500042"/>
            <a:ext cx="6357982" cy="58477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F:\аттестация флешка\мастер класс показывать\2017 лето 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2500330" cy="3140968"/>
          </a:xfrm>
          <a:prstGeom prst="rect">
            <a:avLst/>
          </a:prstGeom>
          <a:noFill/>
        </p:spPr>
      </p:pic>
      <p:pic>
        <p:nvPicPr>
          <p:cNvPr id="30723" name="Picture 3" descr="F:\аттестация флешка\мастер класс показывать\2017 лето 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57694"/>
            <a:ext cx="3660284" cy="2209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689</Words>
  <Application>Microsoft Office PowerPoint</Application>
  <PresentationFormat>Экран (4:3)</PresentationFormat>
  <Paragraphs>64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Бумагопластика -  как средство художественно – эстетического развития дошкольников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corpcentre</cp:lastModifiedBy>
  <cp:revision>172</cp:revision>
  <dcterms:created xsi:type="dcterms:W3CDTF">2013-01-06T18:32:13Z</dcterms:created>
  <dcterms:modified xsi:type="dcterms:W3CDTF">2017-09-13T10:13:37Z</dcterms:modified>
</cp:coreProperties>
</file>