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6" r:id="rId10"/>
    <p:sldId id="270" r:id="rId11"/>
    <p:sldId id="267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75" d="100"/>
          <a:sy n="75" d="100"/>
        </p:scale>
        <p:origin x="-14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3DA6-4DA1-488D-963B-9F9B474C414B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3F5C4-0E1F-487B-B69A-4F61A6796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F5C4-0E1F-487B-B69A-4F61A67968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F5C4-0E1F-487B-B69A-4F61A679684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Культура речевого общения детей дошкольного возраста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0" name="Picture 2" descr="\\Oksana\d\2. Презентации, фотографии, поздравления\рисунки\post-46090-12359868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496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Oksana\d\2. Презентации, фотографии, поздравления\НАШИ ВЫПУСНИКИ\DSCN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4000529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\\Oksana\d\2. Презентации, фотографии, поздравления\2. ФОТОГРАФИИ\Малыши фото\DSC0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071966" cy="438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ksana\d\2. Презентации, фотографии, поздравления\НАШИ ВЫПУСНИКИ\DSCN2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405129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\\Oksana\d\2. Презентации, фотографии, поздравления\2. ФОТОГРАФИИ\осень 2014, физкультура малыши\DSCN7618.JPG"/>
          <p:cNvPicPr>
            <a:picLocks noChangeAspect="1" noChangeArrowheads="1"/>
          </p:cNvPicPr>
          <p:nvPr/>
        </p:nvPicPr>
        <p:blipFill>
          <a:blip r:embed="rId3" cstate="print"/>
          <a:srcRect t="4043" r="8361" b="8829"/>
          <a:stretch>
            <a:fillRect/>
          </a:stretch>
        </p:blipFill>
        <p:spPr bwMode="auto">
          <a:xfrm>
            <a:off x="428596" y="2000240"/>
            <a:ext cx="407196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Закрепление культуры речевого общения в свободной деятельности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Georgia" pitchFamily="18" charset="0"/>
              </a:rPr>
              <a:t>Современные родители испытывают определенные трудности в общении с детьми, наши педагоги работают над этой проблемой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8194" name="Picture 2" descr="\\Oksana\d\2. Презентации, фотографии, поздравления\2. ФОТОГРАФИИ\ездка в театр\DSCN7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27659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\\Oksana\d\2. Презентации, фотографии, поздравления\2. ФОТОГРАФИИ\ездка в театр\DSCN7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286280" cy="426719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softEdge rad="112500"/>
          </a:effectLst>
        </p:spPr>
      </p:pic>
      <p:pic>
        <p:nvPicPr>
          <p:cNvPr id="8196" name="Picture 4" descr="\\Oksana\d\2. Презентации, фотографии, поздравления\2. ФОТОГРАФИИ\родительские собрания\DSCN5626.JPG"/>
          <p:cNvPicPr>
            <a:picLocks noChangeAspect="1" noChangeArrowheads="1"/>
          </p:cNvPicPr>
          <p:nvPr/>
        </p:nvPicPr>
        <p:blipFill>
          <a:blip r:embed="rId4" cstate="print"/>
          <a:srcRect t="29990" r="22463" b="11702"/>
          <a:stretch>
            <a:fillRect/>
          </a:stretch>
        </p:blipFill>
        <p:spPr bwMode="auto">
          <a:xfrm>
            <a:off x="5500694" y="1571612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Прекрасная речь, когда она как ручеёк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Бежит среди камней чиста, нетороплива.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 ты готов внимать её поток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 восклицать: О! Как же ты красива!</a:t>
            </a:r>
            <a:r>
              <a:rPr lang="ru-RU" sz="2800" dirty="0" smtClean="0">
                <a:latin typeface="Georgia" pitchFamily="18" charset="0"/>
              </a:rPr>
              <a:t>  </a:t>
            </a:r>
            <a:r>
              <a:rPr lang="ru-RU" sz="2200" i="1" dirty="0" smtClean="0">
                <a:solidFill>
                  <a:srgbClr val="C00000"/>
                </a:solidFill>
                <a:latin typeface="Georgia" pitchFamily="18" charset="0"/>
              </a:rPr>
              <a:t>Е.Щукина</a:t>
            </a:r>
            <a:endParaRPr lang="ru-RU" sz="2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\\Oksana\d\2. Презентации, фотографии, поздравления\рисунки\school05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143380"/>
            <a:ext cx="4143404" cy="230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428604"/>
            <a:ext cx="735811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Культура общения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это та часть поведения,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которая выражается главным образом в речи.</a:t>
            </a:r>
            <a:endParaRPr lang="ru-RU" sz="2000" dirty="0" smtClean="0">
              <a:solidFill>
                <a:srgbClr val="303F5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03F5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03F5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формировать знани</a:t>
            </a:r>
            <a:r>
              <a:rPr lang="ru-RU" sz="2000" baseline="0" dirty="0" smtClean="0">
                <a:solidFill>
                  <a:srgbClr val="303F5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е,</a:t>
            </a:r>
            <a:r>
              <a:rPr lang="ru-RU" sz="2000" dirty="0" smtClean="0">
                <a:solidFill>
                  <a:srgbClr val="303F5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умение и навыки культуры речевого общения у детей дошкольного возраста со взрослыми и сверстниками.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303F50"/>
                </a:solidFill>
                <a:latin typeface="Georgia" pitchFamily="18" charset="0"/>
                <a:cs typeface="Times New Roman" pitchFamily="18" charset="0"/>
              </a:rPr>
              <a:t>Ввести в активный словарь этические стереотипы;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303F50"/>
                </a:solidFill>
                <a:latin typeface="Georgia" pitchFamily="18" charset="0"/>
                <a:cs typeface="Times New Roman" pitchFamily="18" charset="0"/>
              </a:rPr>
              <a:t>Формировать умение выбирать нужную формулу с учётом ситуации общения;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303F50"/>
                </a:solidFill>
                <a:latin typeface="Georgia" pitchFamily="18" charset="0"/>
                <a:cs typeface="Times New Roman" pitchFamily="18" charset="0"/>
              </a:rPr>
              <a:t>Способность эффективно осуществлять деятельность, т.е. умение говорить и слушать других;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303F50"/>
                </a:solidFill>
                <a:latin typeface="Georgia" pitchFamily="18" charset="0"/>
                <a:cs typeface="Times New Roman" pitchFamily="18" charset="0"/>
              </a:rPr>
              <a:t> Проводить работу по освоению собственно речевых норм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 основу изучения этой темы положены следующие принципы: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571472" y="1785926"/>
            <a:ext cx="2071702" cy="1500198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Учёт возрастных особенностей дошкольников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3500430" y="1785926"/>
            <a:ext cx="2071702" cy="1500198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Комплексный подход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215074" y="1785926"/>
            <a:ext cx="2071702" cy="1285884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Использование различных форм, методов и приёмов работы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6357950" y="4000504"/>
            <a:ext cx="2143140" cy="1285884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Сочетание различных форм организации деятельности 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571472" y="4000504"/>
            <a:ext cx="2214578" cy="1357322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Игровой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3428992" y="4000504"/>
            <a:ext cx="2286016" cy="1428760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Безоценочного позитивного принятия ребёнка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Приёмы и методы  речевого общения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Блок-схема: данные 2"/>
          <p:cNvSpPr/>
          <p:nvPr/>
        </p:nvSpPr>
        <p:spPr>
          <a:xfrm>
            <a:off x="357158" y="1714488"/>
            <a:ext cx="2714644" cy="328614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Словесные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(речевой образец, чтение и рассказывание художественных произведений, беседы, заучивание наизусть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3143240" y="1714488"/>
            <a:ext cx="2786082" cy="328614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Наглядные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(показ иллюстративного материала, наблюдение,  рассматривание, рассказывание)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6143636" y="1714488"/>
            <a:ext cx="2714644" cy="3357586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Практические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(игровое сюжетно-событийное развёртывание, игровые проблемно- практические ситуации, дидактические игры, игры-драматизации, хороводные игры)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785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Из опыта работы…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147" name="Picture 3" descr="\\Oksana\d\2. Презентации, фотографии, поздравления\открытые занятия 2015\DSCN8621.JPG"/>
          <p:cNvPicPr>
            <a:picLocks noChangeAspect="1" noChangeArrowheads="1"/>
          </p:cNvPicPr>
          <p:nvPr/>
        </p:nvPicPr>
        <p:blipFill>
          <a:blip r:embed="rId2" cstate="print"/>
          <a:srcRect r="8720"/>
          <a:stretch>
            <a:fillRect/>
          </a:stretch>
        </p:blipFill>
        <p:spPr bwMode="auto">
          <a:xfrm>
            <a:off x="4786314" y="2000240"/>
            <a:ext cx="392909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\\Oksana\d\2. Презентации, фотографии, поздравления\для рмо\DSCN7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85917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92867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Познакомив детей с теми или иными правилами на занятиях, закрепляем их с помощью дидактических игр, игровых упражнений.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Oksana\d\2. Презентации, фотографии, поздравления\2. ФОТОГРАФИИ\Малыши фото\DSC03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71966" cy="433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\\Oksana\d\2. Презентации, фотографии, поздравления\2. ФОТОГРАФИИ\открытые заняти я 2015г\DSCN8616.JPG"/>
          <p:cNvPicPr>
            <a:picLocks noChangeAspect="1" noChangeArrowheads="1"/>
          </p:cNvPicPr>
          <p:nvPr/>
        </p:nvPicPr>
        <p:blipFill>
          <a:blip r:embed="rId3" cstate="print"/>
          <a:srcRect l="27105" b="17450"/>
          <a:stretch>
            <a:fillRect/>
          </a:stretch>
        </p:blipFill>
        <p:spPr bwMode="auto">
          <a:xfrm>
            <a:off x="4857752" y="1571612"/>
            <a:ext cx="385765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……</a:t>
            </a:r>
            <a:r>
              <a:rPr lang="ru-RU" sz="1800" dirty="0" smtClean="0">
                <a:latin typeface="Georgia" pitchFamily="18" charset="0"/>
              </a:rPr>
              <a:t>пальчиковой гимнастики и физминуток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Oksana\d\2. Презентации, фотографии, поздравления\2. ФОТОГРАФИИ\Дети разное\IMG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85765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Формирование культуры общения и этикета невозможно себе представить без использования художественной литературы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099" name="Picture 3" descr="\\Oksana\d\2. Презентации, фотографии, поздравления\для рмо\DSCN7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4000528" cy="379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Oksana\d\2. Презентации, фотографии, поздравления\2. ФОТОГРАФИИ\открытые занятия\DSC0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000528" cy="400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\\Oksana\d\2. Презентации, фотографии, поздравления\2. ФОТОГРАФИИ\с  фотоаппарата Светл. вл\104NIKON\DSCN5407.JPG"/>
          <p:cNvPicPr>
            <a:picLocks noChangeAspect="1" noChangeArrowheads="1"/>
          </p:cNvPicPr>
          <p:nvPr/>
        </p:nvPicPr>
        <p:blipFill>
          <a:blip r:embed="rId3" cstate="print"/>
          <a:srcRect l="6640" r="5468"/>
          <a:stretch>
            <a:fillRect/>
          </a:stretch>
        </p:blipFill>
        <p:spPr bwMode="auto">
          <a:xfrm>
            <a:off x="4857752" y="2428868"/>
            <a:ext cx="4143404" cy="392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Дети с удовольствием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общаются в играх драматизациях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Семинар-практикум «Культура речевого общения  через театрализованную деятельность»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Oksana\d\2. Презентации, фотографии, поздравления\НАШИ ВЫПУСНИКИ\DSCN5892.JPG"/>
          <p:cNvPicPr>
            <a:picLocks noChangeAspect="1" noChangeArrowheads="1"/>
          </p:cNvPicPr>
          <p:nvPr/>
        </p:nvPicPr>
        <p:blipFill>
          <a:blip r:embed="rId3" cstate="print"/>
          <a:srcRect r="6897"/>
          <a:stretch>
            <a:fillRect/>
          </a:stretch>
        </p:blipFill>
        <p:spPr bwMode="auto">
          <a:xfrm>
            <a:off x="571472" y="1571612"/>
            <a:ext cx="392909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\\Oksana\d\2. Презентации, фотографии, поздравления\2. ФОТОГРАФИИ\открытые занятия 2011\IMG_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92909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Согласно ФГОС «игра – это ведущая деятельность ребенка, посредством которой он органично развивается, познает очень важный пласт человеческой культуры – взаимоотношение между людьми». 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278</Words>
  <Application>Microsoft Office PowerPoint</Application>
  <PresentationFormat>Экран (4:3)</PresentationFormat>
  <Paragraphs>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Культура речевого общения детей дошкольного возраста</vt:lpstr>
      <vt:lpstr>Слайд 2</vt:lpstr>
      <vt:lpstr>В основу изучения этой темы положены следующие принципы:</vt:lpstr>
      <vt:lpstr>Приёмы и методы  речевого общения</vt:lpstr>
      <vt:lpstr>Из опыта работы…</vt:lpstr>
      <vt:lpstr>……пальчиковой гимнастики и физминуток</vt:lpstr>
      <vt:lpstr>Слайд 7</vt:lpstr>
      <vt:lpstr>Слайд 8</vt:lpstr>
      <vt:lpstr>Слайд 9</vt:lpstr>
      <vt:lpstr>Слайд 10</vt:lpstr>
      <vt:lpstr>Закрепление культуры речевого общения в свободной деятельности</vt:lpstr>
      <vt:lpstr>Современные родители испытывают определенные трудности в общении с детьми, наши педагоги работают над этой проблемой</vt:lpstr>
      <vt:lpstr>Прекрасная речь, когда она как ручеёк Бежит среди камней чиста, нетороплива. И ты готов внимать её поток И восклицать: О! Как же ты красива!  Е.Щукина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Прекрасная речь, когда она как ручеёк Бежит среди камней чиста, нетороплива. И ты готов внимать её поток И восклицать: О! Как же ты красива!  Е.Щукина</dc:title>
  <cp:lastModifiedBy>Пользователь</cp:lastModifiedBy>
  <cp:revision>35</cp:revision>
  <dcterms:modified xsi:type="dcterms:W3CDTF">2017-10-01T15:31:27Z</dcterms:modified>
</cp:coreProperties>
</file>